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928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1pPr>
    <a:lvl2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2pPr>
    <a:lvl3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3pPr>
    <a:lvl4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4pPr>
    <a:lvl5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5pPr>
    <a:lvl6pPr marL="0" marR="0" indent="2286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6pPr>
    <a:lvl7pPr marL="0" marR="0" indent="2743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7pPr>
    <a:lvl8pPr marL="0" marR="0" indent="3200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8pPr>
    <a:lvl9pPr marL="0" marR="0" indent="3657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48D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0" autoAdjust="0"/>
  </p:normalViewPr>
  <p:slideViewPr>
    <p:cSldViewPr snapToGrid="0">
      <p:cViewPr varScale="1">
        <p:scale>
          <a:sx n="53" d="100"/>
          <a:sy n="53" d="100"/>
        </p:scale>
        <p:origin x="696" y="96"/>
      </p:cViewPr>
      <p:guideLst/>
    </p:cSldViewPr>
  </p:slideViewPr>
  <p:outlineViewPr>
    <p:cViewPr>
      <p:scale>
        <a:sx n="33" d="100"/>
        <a:sy n="33" d="100"/>
      </p:scale>
      <p:origin x="0" y="-4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9B578-B0FA-432C-BF16-02327B8B975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9051-7322-4988-AD4D-9C9AB630B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6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70000" y="4356099"/>
            <a:ext cx="21844000" cy="3879455"/>
          </a:xfrm>
          <a:prstGeom prst="rect">
            <a:avLst/>
          </a:prstGeom>
        </p:spPr>
        <p:txBody>
          <a:bodyPr/>
          <a:lstStyle>
            <a:lvl1pPr algn="ctr"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F448D"/>
                    </a:gs>
                    <a:gs pos="100000">
                      <a:srgbClr val="64B32F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6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</a:defRPr>
            </a:lvl1pPr>
          </a:lstStyle>
          <a:p>
            <a:r>
              <a:t>Autor a datum</a:t>
            </a:r>
          </a:p>
        </p:txBody>
      </p:sp>
      <p:sp>
        <p:nvSpPr>
          <p:cNvPr id="17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492066"/>
            <a:ext cx="21844000" cy="2512353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8" name="PKKV.png" descr="PKK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076" y="3025582"/>
            <a:ext cx="9275848" cy="1949836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6747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d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KKV.png" descr="PKK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01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6918.jpg"/>
          <p:cNvSpPr>
            <a:spLocks noGrp="1"/>
          </p:cNvSpPr>
          <p:nvPr>
            <p:ph type="pic" idx="21"/>
          </p:nvPr>
        </p:nvSpPr>
        <p:spPr>
          <a:xfrm>
            <a:off x="11506183" y="-25401"/>
            <a:ext cx="13563634" cy="13766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3462866"/>
            <a:ext cx="9652000" cy="3200203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  <a:lvl2pPr marL="0" indent="4572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2pPr>
            <a:lvl3pPr marL="0" indent="9144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3pPr>
            <a:lvl4pPr marL="0" indent="13716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4pPr>
            <a:lvl5pPr marL="0" indent="18288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03339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579215462_1440x2158.jpg"/>
          <p:cNvSpPr>
            <a:spLocks noGrp="1"/>
          </p:cNvSpPr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Název snímku</a:t>
            </a:r>
          </a:p>
        </p:txBody>
      </p:sp>
      <p:sp>
        <p:nvSpPr>
          <p:cNvPr id="8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Podtitul snímku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Podtitul snímku</a:t>
            </a:r>
          </a:p>
        </p:txBody>
      </p:sp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691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KKV_inverse.png" descr="PKKV_inverse.png"/>
          <p:cNvPicPr>
            <a:picLocks noChangeAspect="1"/>
          </p:cNvPicPr>
          <p:nvPr/>
        </p:nvPicPr>
        <p:blipFill>
          <a:blip r:embed="rId3">
            <a:extLst/>
          </a:blip>
          <a:srcRect t="539" b="539"/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Zdroj</a:t>
            </a:r>
          </a:p>
        </p:txBody>
      </p:sp>
      <p:sp>
        <p:nvSpPr>
          <p:cNvPr id="14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32136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15941.jpg"/>
          <p:cNvSpPr>
            <a:spLocks noGrp="1"/>
          </p:cNvSpPr>
          <p:nvPr>
            <p:ph type="pic" sz="half" idx="21"/>
          </p:nvPr>
        </p:nvSpPr>
        <p:spPr>
          <a:xfrm>
            <a:off x="12084394" y="6161438"/>
            <a:ext cx="12407212" cy="82638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459.jpg"/>
          <p:cNvSpPr>
            <a:spLocks noGrp="1"/>
          </p:cNvSpPr>
          <p:nvPr>
            <p:ph type="pic" sz="half" idx="22"/>
          </p:nvPr>
        </p:nvSpPr>
        <p:spPr>
          <a:xfrm>
            <a:off x="12191999" y="-5295"/>
            <a:ext cx="12192001" cy="68558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17155.jpg"/>
          <p:cNvSpPr>
            <a:spLocks noGrp="1"/>
          </p:cNvSpPr>
          <p:nvPr>
            <p:ph type="pic" idx="23"/>
          </p:nvPr>
        </p:nvSpPr>
        <p:spPr>
          <a:xfrm>
            <a:off x="-4189201" y="0"/>
            <a:ext cx="2054500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08389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16595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4922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Název snímku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2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38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ransition spd="slow">
    <p:wipe/>
  </p:transition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256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814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1373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1932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24913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3050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3608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4167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4726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C067F-6C9F-42BE-93D2-EF062C387BCE}"/>
              </a:ext>
            </a:extLst>
          </p:cNvPr>
          <p:cNvSpPr txBox="1">
            <a:spLocks/>
          </p:cNvSpPr>
          <p:nvPr/>
        </p:nvSpPr>
        <p:spPr>
          <a:xfrm>
            <a:off x="745067" y="2959934"/>
            <a:ext cx="22055664" cy="5172256"/>
          </a:xfrm>
          <a:prstGeom prst="rect">
            <a:avLst/>
          </a:prstGeom>
        </p:spPr>
        <p:txBody>
          <a:bodyPr/>
          <a:lstStyle>
            <a:lvl1pPr marL="256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2438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539B8C4-C62C-4C80-8D2D-3E944908BF79}"/>
              </a:ext>
            </a:extLst>
          </p:cNvPr>
          <p:cNvSpPr txBox="1"/>
          <p:nvPr/>
        </p:nvSpPr>
        <p:spPr>
          <a:xfrm>
            <a:off x="2168246" y="7136768"/>
            <a:ext cx="2098040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76B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FC0AFBD-C4FA-4E06-A063-06F5B2139561}"/>
              </a:ext>
            </a:extLst>
          </p:cNvPr>
          <p:cNvSpPr txBox="1"/>
          <p:nvPr/>
        </p:nvSpPr>
        <p:spPr>
          <a:xfrm>
            <a:off x="-56595" y="2784322"/>
            <a:ext cx="23447323" cy="9705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Nemám SW GINIS (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 a mám jiný SW pro mzdy a finanční řídicí kontrolu CROSEUS</a:t>
            </a: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to znamená?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si zajistí s dodavateli jednotlivých SW napojení na spisovou službu individuální cestou včetně nákladů s tím spojených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Metodická podpora ze strany PKKV bude směřována jen do oblasti spisové služby a finanční a řídicí kontroly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 to mít za následek zvýšené náklady na servis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PKKV nebude schopna zajistit zastupitelnost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cs-CZ" sz="4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cs-CZ" sz="4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sz="4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Zvolená varianta budoucího řešení je čistě na rozhodnutí příspěvkové organizace.</a:t>
            </a:r>
          </a:p>
          <a:p>
            <a:pPr marL="1795463" marR="0" lvl="0" indent="-938213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cs-CZ" sz="4800" dirty="0">
              <a:solidFill>
                <a:srgbClr val="929292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Jak nás vidí zákazník">
            <a:extLst>
              <a:ext uri="{FF2B5EF4-FFF2-40B4-BE49-F238E27FC236}">
                <a16:creationId xmlns:a16="http://schemas.microsoft.com/office/drawing/2014/main" id="{E856A541-8714-41D3-A91C-FC405FF7B9B7}"/>
              </a:ext>
            </a:extLst>
          </p:cNvPr>
          <p:cNvSpPr txBox="1">
            <a:spLocks noGrp="1"/>
          </p:cNvSpPr>
          <p:nvPr/>
        </p:nvSpPr>
        <p:spPr>
          <a:xfrm>
            <a:off x="745067" y="311439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8255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-252" baseline="0">
                <a:solidFill>
                  <a:srgbClr val="0F448D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825500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Varianta č. 6</a:t>
            </a:r>
            <a:endParaRPr kumimoji="0" lang="cs-CZ" sz="8400" b="0" i="0" u="none" strike="noStrike" kern="0" cap="none" spc="-252" normalizeH="0" baseline="0" noProof="0" dirty="0">
              <a:ln>
                <a:noFill/>
              </a:ln>
              <a:solidFill>
                <a:srgbClr val="0F448D"/>
              </a:solidFill>
              <a:effectLst/>
              <a:uLnTx/>
              <a:uFillTx/>
              <a:latin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632220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3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6361</TotalTime>
  <Words>85</Words>
  <Application>Microsoft Office PowerPoint</Application>
  <PresentationFormat>Vlastní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Avenir Next Demi Bold</vt:lpstr>
      <vt:lpstr>Avenir Next Medium</vt:lpstr>
      <vt:lpstr>Avenir Next Regular</vt:lpstr>
      <vt:lpstr>Calibri</vt:lpstr>
      <vt:lpstr>Helvetica Neue</vt:lpstr>
      <vt:lpstr>Montserrat ExtraBold</vt:lpstr>
      <vt:lpstr>Montserrat Medium</vt:lpstr>
      <vt:lpstr>Montserrat Regular</vt:lpstr>
      <vt:lpstr>Wingdings</vt:lpstr>
      <vt:lpstr>23_ColorGradient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Fakta, výsledky, cíle</dc:title>
  <dc:creator>Šerák Ladislav</dc:creator>
  <cp:lastModifiedBy>Kurková Kateřina</cp:lastModifiedBy>
  <cp:revision>459</cp:revision>
  <dcterms:modified xsi:type="dcterms:W3CDTF">2024-03-12T10:16:17Z</dcterms:modified>
</cp:coreProperties>
</file>