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70" r:id="rId1"/>
  </p:sldMasterIdLst>
  <p:notesMasterIdLst>
    <p:notesMasterId r:id="rId3"/>
  </p:notesMasterIdLst>
  <p:handoutMasterIdLst>
    <p:handoutMasterId r:id="rId4"/>
  </p:handoutMasterIdLst>
  <p:sldIdLst>
    <p:sldId id="924" r:id="rId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29292"/>
        </a:solidFill>
        <a:effectLst/>
        <a:uFillTx/>
        <a:latin typeface="Montserrat Medium"/>
        <a:ea typeface="Montserrat Medium"/>
        <a:cs typeface="Montserrat Medium"/>
        <a:sym typeface="Montserrat Medium"/>
      </a:defRPr>
    </a:lvl1pPr>
    <a:lvl2pPr marL="0" marR="0" indent="4572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29292"/>
        </a:solidFill>
        <a:effectLst/>
        <a:uFillTx/>
        <a:latin typeface="Montserrat Medium"/>
        <a:ea typeface="Montserrat Medium"/>
        <a:cs typeface="Montserrat Medium"/>
        <a:sym typeface="Montserrat Medium"/>
      </a:defRPr>
    </a:lvl2pPr>
    <a:lvl3pPr marL="0" marR="0" indent="9144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29292"/>
        </a:solidFill>
        <a:effectLst/>
        <a:uFillTx/>
        <a:latin typeface="Montserrat Medium"/>
        <a:ea typeface="Montserrat Medium"/>
        <a:cs typeface="Montserrat Medium"/>
        <a:sym typeface="Montserrat Medium"/>
      </a:defRPr>
    </a:lvl3pPr>
    <a:lvl4pPr marL="0" marR="0" indent="13716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29292"/>
        </a:solidFill>
        <a:effectLst/>
        <a:uFillTx/>
        <a:latin typeface="Montserrat Medium"/>
        <a:ea typeface="Montserrat Medium"/>
        <a:cs typeface="Montserrat Medium"/>
        <a:sym typeface="Montserrat Medium"/>
      </a:defRPr>
    </a:lvl4pPr>
    <a:lvl5pPr marL="0" marR="0" indent="18288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29292"/>
        </a:solidFill>
        <a:effectLst/>
        <a:uFillTx/>
        <a:latin typeface="Montserrat Medium"/>
        <a:ea typeface="Montserrat Medium"/>
        <a:cs typeface="Montserrat Medium"/>
        <a:sym typeface="Montserrat Medium"/>
      </a:defRPr>
    </a:lvl5pPr>
    <a:lvl6pPr marL="0" marR="0" indent="22860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29292"/>
        </a:solidFill>
        <a:effectLst/>
        <a:uFillTx/>
        <a:latin typeface="Montserrat Medium"/>
        <a:ea typeface="Montserrat Medium"/>
        <a:cs typeface="Montserrat Medium"/>
        <a:sym typeface="Montserrat Medium"/>
      </a:defRPr>
    </a:lvl6pPr>
    <a:lvl7pPr marL="0" marR="0" indent="27432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29292"/>
        </a:solidFill>
        <a:effectLst/>
        <a:uFillTx/>
        <a:latin typeface="Montserrat Medium"/>
        <a:ea typeface="Montserrat Medium"/>
        <a:cs typeface="Montserrat Medium"/>
        <a:sym typeface="Montserrat Medium"/>
      </a:defRPr>
    </a:lvl7pPr>
    <a:lvl8pPr marL="0" marR="0" indent="32004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29292"/>
        </a:solidFill>
        <a:effectLst/>
        <a:uFillTx/>
        <a:latin typeface="Montserrat Medium"/>
        <a:ea typeface="Montserrat Medium"/>
        <a:cs typeface="Montserrat Medium"/>
        <a:sym typeface="Montserrat Medium"/>
      </a:defRPr>
    </a:lvl8pPr>
    <a:lvl9pPr marL="0" marR="0" indent="36576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29292"/>
        </a:solidFill>
        <a:effectLst/>
        <a:uFillTx/>
        <a:latin typeface="Montserrat Medium"/>
        <a:ea typeface="Montserrat Medium"/>
        <a:cs typeface="Montserrat Medium"/>
        <a:sym typeface="Montserrat Medium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448D"/>
    <a:srgbClr val="4949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00A1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/>
          </a:solidFill>
        </a:fill>
      </a:tcStyle>
    </a:band2H>
    <a:firstCol>
      <a:tcTxStyle b="off" i="off">
        <a:font>
          <a:latin typeface="Avenir Next Medium"/>
          <a:ea typeface="Avenir Next Medium"/>
          <a:cs typeface="Avenir Next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13B100"/>
          </a:solidFill>
        </a:fill>
      </a:tcStyle>
    </a:firstCol>
    <a:lastRow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Avenir Next Medium"/>
          <a:ea typeface="Avenir Next Medium"/>
          <a:cs typeface="Avenir Next Medium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52055"/>
              <a:lumOff val="-12548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/>
          </a:solidFill>
        </a:fill>
      </a:tcStyle>
    </a:band2H>
    <a:firstCol>
      <a:tcTxStyle b="off" i="off">
        <a:font>
          <a:latin typeface="Avenir Next Medium"/>
          <a:ea typeface="Avenir Next Medium"/>
          <a:cs typeface="Avenir Next Medium"/>
        </a:font>
        <a:srgbClr val="000000"/>
      </a:tcTxStyle>
      <a:tcStyle>
        <a:tcBdr>
          <a:left>
            <a:ln w="12700" cap="flat">
              <a:solidFill>
                <a:srgbClr val="E3E5E8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E3E5E8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Avenir Next Medium"/>
          <a:ea typeface="Avenir Next Medium"/>
          <a:cs typeface="Avenir Next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E3E5E8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646464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20" autoAdjust="0"/>
  </p:normalViewPr>
  <p:slideViewPr>
    <p:cSldViewPr snapToGrid="0">
      <p:cViewPr varScale="1">
        <p:scale>
          <a:sx n="53" d="100"/>
          <a:sy n="53" d="100"/>
        </p:scale>
        <p:origin x="696" y="96"/>
      </p:cViewPr>
      <p:guideLst/>
    </p:cSldViewPr>
  </p:slideViewPr>
  <p:outlineViewPr>
    <p:cViewPr>
      <p:scale>
        <a:sx n="33" d="100"/>
        <a:sy n="33" d="100"/>
      </p:scale>
      <p:origin x="0" y="-400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E9B578-B0FA-432C-BF16-02327B8B975C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9E9051-7322-4988-AD4D-9C9AB630BC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73667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173" name="Shape 17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Náze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ázev prezentace"/>
          <p:cNvSpPr txBox="1">
            <a:spLocks noGrp="1"/>
          </p:cNvSpPr>
          <p:nvPr>
            <p:ph type="title" hasCustomPrompt="1"/>
          </p:nvPr>
        </p:nvSpPr>
        <p:spPr>
          <a:xfrm>
            <a:off x="1270000" y="4356099"/>
            <a:ext cx="21844000" cy="3879455"/>
          </a:xfrm>
          <a:prstGeom prst="rect">
            <a:avLst/>
          </a:prstGeom>
        </p:spPr>
        <p:txBody>
          <a:bodyPr/>
          <a:lstStyle>
            <a:lvl1pPr algn="ctr" defTabSz="2438338">
              <a:lnSpc>
                <a:spcPct val="90000"/>
              </a:lnSpc>
              <a:defRPr sz="11600" spc="-348">
                <a:gradFill flip="none" rotWithShape="1">
                  <a:gsLst>
                    <a:gs pos="0">
                      <a:srgbClr val="0F448D"/>
                    </a:gs>
                    <a:gs pos="100000">
                      <a:srgbClr val="64B32F"/>
                    </a:gs>
                  </a:gsLst>
                  <a:lin ang="3967761" scaled="0"/>
                </a:gradFill>
                <a:latin typeface="+mn-lt"/>
                <a:ea typeface="+mn-ea"/>
                <a:cs typeface="+mn-cs"/>
                <a:sym typeface="Montserrat ExtraBold"/>
              </a:defRPr>
            </a:lvl1pPr>
          </a:lstStyle>
          <a:p>
            <a:r>
              <a:t>Název prezentace</a:t>
            </a:r>
          </a:p>
        </p:txBody>
      </p:sp>
      <p:sp>
        <p:nvSpPr>
          <p:cNvPr id="16" name="Autor a datum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2160429"/>
            <a:ext cx="21844000" cy="694056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3500">
                <a:solidFill>
                  <a:srgbClr val="D5D5D5"/>
                </a:solidFill>
              </a:defRPr>
            </a:lvl1pPr>
          </a:lstStyle>
          <a:p>
            <a:r>
              <a:t>Autor a datum</a:t>
            </a:r>
          </a:p>
        </p:txBody>
      </p:sp>
      <p:sp>
        <p:nvSpPr>
          <p:cNvPr id="17" name="Text úrovně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70000" y="8492066"/>
            <a:ext cx="21844000" cy="2512353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B6B6B6"/>
                </a:solidFill>
              </a:defRPr>
            </a:lvl1pPr>
            <a:lvl2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B6B6B6"/>
                </a:solidFill>
              </a:defRPr>
            </a:lvl2pPr>
            <a:lvl3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B6B6B6"/>
                </a:solidFill>
              </a:defRPr>
            </a:lvl3pPr>
            <a:lvl4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B6B6B6"/>
                </a:solidFill>
              </a:defRPr>
            </a:lvl4pPr>
            <a:lvl5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B6B6B6"/>
                </a:solidFill>
              </a:defRPr>
            </a:lvl5pPr>
          </a:lstStyle>
          <a:p>
            <a:r>
              <a:t>Podtitul prezentace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pic>
        <p:nvPicPr>
          <p:cNvPr id="18" name="PKKV.png" descr="PKKV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554076" y="3025582"/>
            <a:ext cx="9275848" cy="1949836"/>
          </a:xfrm>
          <a:prstGeom prst="rect">
            <a:avLst/>
          </a:prstGeom>
          <a:ln w="12700">
            <a:miter lim="400000"/>
          </a:ln>
        </p:spPr>
      </p:pic>
      <p:sp>
        <p:nvSpPr>
          <p:cNvPr id="19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68674752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odk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znak podkres sedy.png" descr="znak podkres sedy.png"/>
          <p:cNvPicPr>
            <a:picLocks noChangeAspect="1"/>
          </p:cNvPicPr>
          <p:nvPr/>
        </p:nvPicPr>
        <p:blipFill>
          <a:blip r:embed="rId2">
            <a:alphaModFix amt="10140"/>
            <a:extLst/>
          </a:blip>
          <a:stretch>
            <a:fillRect/>
          </a:stretch>
        </p:blipFill>
        <p:spPr>
          <a:xfrm>
            <a:off x="14210926" y="4725785"/>
            <a:ext cx="12295395" cy="8205927"/>
          </a:xfrm>
          <a:prstGeom prst="rect">
            <a:avLst/>
          </a:prstGeom>
          <a:ln w="12700">
            <a:miter lim="400000"/>
          </a:ln>
        </p:spPr>
      </p:pic>
      <p:pic>
        <p:nvPicPr>
          <p:cNvPr id="27" name="PKKV.png" descr="PKKV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1786850" y="12928600"/>
            <a:ext cx="2176037" cy="457416"/>
          </a:xfrm>
          <a:prstGeom prst="rect">
            <a:avLst/>
          </a:prstGeom>
          <a:ln w="12700">
            <a:miter lim="400000"/>
          </a:ln>
        </p:spPr>
      </p:pic>
      <p:sp>
        <p:nvSpPr>
          <p:cNvPr id="28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9900117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Alternativní název a fotka">
    <p:bg>
      <p:bgPr>
        <a:solidFill>
          <a:srgbClr val="0F44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16918.jpg"/>
          <p:cNvSpPr>
            <a:spLocks noGrp="1"/>
          </p:cNvSpPr>
          <p:nvPr>
            <p:ph type="pic" idx="21"/>
          </p:nvPr>
        </p:nvSpPr>
        <p:spPr>
          <a:xfrm>
            <a:off x="11506183" y="-25401"/>
            <a:ext cx="13563634" cy="137668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4" name="Název snímku"/>
          <p:cNvSpPr txBox="1">
            <a:spLocks noGrp="1"/>
          </p:cNvSpPr>
          <p:nvPr>
            <p:ph type="title" hasCustomPrompt="1"/>
          </p:nvPr>
        </p:nvSpPr>
        <p:spPr>
          <a:xfrm>
            <a:off x="1270000" y="3462866"/>
            <a:ext cx="9652000" cy="3200203"/>
          </a:xfrm>
          <a:prstGeom prst="rect">
            <a:avLst/>
          </a:prstGeom>
        </p:spPr>
        <p:txBody>
          <a:bodyPr/>
          <a:lstStyle/>
          <a:p>
            <a:r>
              <a:t>Název snímku</a:t>
            </a:r>
          </a:p>
        </p:txBody>
      </p:sp>
      <p:sp>
        <p:nvSpPr>
          <p:cNvPr id="45" name="Text úrovně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70000" y="6845300"/>
            <a:ext cx="9652000" cy="5664200"/>
          </a:xfrm>
          <a:prstGeom prst="rect">
            <a:avLst/>
          </a:prstGeom>
        </p:spPr>
        <p:txBody>
          <a:bodyPr/>
          <a:lstStyle>
            <a:lvl1pPr marL="0" indent="0" defTabSz="825500">
              <a:spcBef>
                <a:spcPts val="0"/>
              </a:spcBef>
              <a:buClrTx/>
              <a:buSzTx/>
              <a:buNone/>
              <a:defRPr sz="4500">
                <a:solidFill>
                  <a:srgbClr val="D5D5D5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1pPr>
            <a:lvl2pPr marL="0" indent="457200" defTabSz="825500">
              <a:spcBef>
                <a:spcPts val="0"/>
              </a:spcBef>
              <a:buClrTx/>
              <a:buSzTx/>
              <a:buNone/>
              <a:defRPr sz="4500">
                <a:solidFill>
                  <a:srgbClr val="D5D5D5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2pPr>
            <a:lvl3pPr marL="0" indent="914400" defTabSz="825500">
              <a:spcBef>
                <a:spcPts val="0"/>
              </a:spcBef>
              <a:buClrTx/>
              <a:buSzTx/>
              <a:buNone/>
              <a:defRPr sz="4500">
                <a:solidFill>
                  <a:srgbClr val="D5D5D5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3pPr>
            <a:lvl4pPr marL="0" indent="1371600" defTabSz="825500">
              <a:spcBef>
                <a:spcPts val="0"/>
              </a:spcBef>
              <a:buClrTx/>
              <a:buSzTx/>
              <a:buNone/>
              <a:defRPr sz="4500">
                <a:solidFill>
                  <a:srgbClr val="D5D5D5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4pPr>
            <a:lvl5pPr marL="0" indent="1828800" defTabSz="825500">
              <a:spcBef>
                <a:spcPts val="0"/>
              </a:spcBef>
              <a:buClrTx/>
              <a:buSzTx/>
              <a:buNone/>
              <a:defRPr sz="4500">
                <a:solidFill>
                  <a:srgbClr val="D5D5D5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5pPr>
          </a:lstStyle>
          <a:p>
            <a:r>
              <a:t>Podtitul snímku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6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61033391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Název, odrážky, fotka">
    <p:bg>
      <p:bgPr>
        <a:solidFill>
          <a:srgbClr val="0F44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579215462_1440x2158.jpg"/>
          <p:cNvSpPr>
            <a:spLocks noGrp="1"/>
          </p:cNvSpPr>
          <p:nvPr>
            <p:ph type="pic" idx="21"/>
          </p:nvPr>
        </p:nvSpPr>
        <p:spPr>
          <a:xfrm>
            <a:off x="12204700" y="-2277533"/>
            <a:ext cx="12192000" cy="1827106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7" name="Název snímku"/>
          <p:cNvSpPr txBox="1">
            <a:spLocks noGrp="1"/>
          </p:cNvSpPr>
          <p:nvPr>
            <p:ph type="title" hasCustomPrompt="1"/>
          </p:nvPr>
        </p:nvSpPr>
        <p:spPr>
          <a:xfrm>
            <a:off x="1270000" y="838200"/>
            <a:ext cx="9652000" cy="1549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Název snímku</a:t>
            </a:r>
          </a:p>
        </p:txBody>
      </p:sp>
      <p:sp>
        <p:nvSpPr>
          <p:cNvPr id="88" name="Text úrovně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267200"/>
            <a:ext cx="9652000" cy="8432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r>
              <a:t>Text s odrážkami na snímku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9" name="Podtitul snímku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70000" y="2133600"/>
            <a:ext cx="9652000" cy="1016000"/>
          </a:xfrm>
          <a:prstGeom prst="rect">
            <a:avLst/>
          </a:prstGeom>
        </p:spPr>
        <p:txBody>
          <a:bodyPr/>
          <a:lstStyle>
            <a:lvl1pPr marL="0" indent="0" defTabSz="825500">
              <a:spcBef>
                <a:spcPts val="0"/>
              </a:spcBef>
              <a:buClrTx/>
              <a:buSzTx/>
              <a:buNone/>
              <a:defRPr sz="4500">
                <a:solidFill>
                  <a:srgbClr val="D5D5D5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1pPr>
          </a:lstStyle>
          <a:p>
            <a:r>
              <a:t>Podtitul snímku</a:t>
            </a:r>
          </a:p>
        </p:txBody>
      </p:sp>
      <p:sp>
        <p:nvSpPr>
          <p:cNvPr id="90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48269131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tát">
    <p:bg>
      <p:bgPr>
        <a:solidFill>
          <a:srgbClr val="0F44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znak podkres sedy.png" descr="znak podkres sedy.png"/>
          <p:cNvPicPr>
            <a:picLocks noChangeAspect="1"/>
          </p:cNvPicPr>
          <p:nvPr/>
        </p:nvPicPr>
        <p:blipFill>
          <a:blip r:embed="rId2">
            <a:alphaModFix amt="10140"/>
            <a:extLst/>
          </a:blip>
          <a:stretch>
            <a:fillRect/>
          </a:stretch>
        </p:blipFill>
        <p:spPr>
          <a:xfrm>
            <a:off x="14210926" y="4725785"/>
            <a:ext cx="12295395" cy="8205927"/>
          </a:xfrm>
          <a:prstGeom prst="rect">
            <a:avLst/>
          </a:prstGeom>
          <a:ln w="12700">
            <a:miter lim="400000"/>
          </a:ln>
        </p:spPr>
      </p:pic>
      <p:pic>
        <p:nvPicPr>
          <p:cNvPr id="138" name="PKKV_inverse.png" descr="PKKV_inverse.png"/>
          <p:cNvPicPr>
            <a:picLocks noChangeAspect="1"/>
          </p:cNvPicPr>
          <p:nvPr/>
        </p:nvPicPr>
        <p:blipFill>
          <a:blip r:embed="rId3">
            <a:extLst/>
          </a:blip>
          <a:srcRect t="539" b="539"/>
          <a:stretch>
            <a:fillRect/>
          </a:stretch>
        </p:blipFill>
        <p:spPr>
          <a:xfrm>
            <a:off x="21786850" y="12928600"/>
            <a:ext cx="2176037" cy="457416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Zdroj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1155086"/>
            <a:ext cx="21844000" cy="832613"/>
          </a:xfrm>
          <a:prstGeom prst="rect">
            <a:avLst/>
          </a:prstGeom>
        </p:spPr>
        <p:txBody>
          <a:bodyPr anchor="ctr"/>
          <a:lstStyle>
            <a:lvl1pPr marL="0" indent="0" algn="ctr" defTabSz="792479">
              <a:spcBef>
                <a:spcPts val="0"/>
              </a:spcBef>
              <a:buClrTx/>
              <a:buSzTx/>
              <a:buNone/>
              <a:defRPr sz="4224">
                <a:solidFill>
                  <a:srgbClr val="D5D5D5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r>
              <a:t>Zdroj</a:t>
            </a:r>
          </a:p>
        </p:txBody>
      </p:sp>
      <p:sp>
        <p:nvSpPr>
          <p:cNvPr id="140" name="Text úrovně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659369"/>
            <a:ext cx="21844000" cy="43942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ED1943"/>
                </a:solidFill>
                <a:latin typeface="+mj-lt"/>
                <a:ea typeface="+mj-ea"/>
                <a:cs typeface="+mj-cs"/>
                <a:sym typeface="Avenir Next Demi Bold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ED1943"/>
                </a:solidFill>
                <a:latin typeface="+mj-lt"/>
                <a:ea typeface="+mj-ea"/>
                <a:cs typeface="+mj-cs"/>
                <a:sym typeface="Avenir Next Demi Bold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ED1943"/>
                </a:solidFill>
                <a:latin typeface="+mj-lt"/>
                <a:ea typeface="+mj-ea"/>
                <a:cs typeface="+mj-cs"/>
                <a:sym typeface="Avenir Next Demi Bold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ED1943"/>
                </a:solidFill>
                <a:latin typeface="+mj-lt"/>
                <a:ea typeface="+mj-ea"/>
                <a:cs typeface="+mj-cs"/>
                <a:sym typeface="Avenir Next Demi Bold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ED1943"/>
                </a:solidFill>
                <a:latin typeface="+mj-lt"/>
                <a:ea typeface="+mj-ea"/>
                <a:cs typeface="+mj-cs"/>
                <a:sym typeface="Avenir Next Demi Bold"/>
              </a:defRPr>
            </a:lvl5pPr>
          </a:lstStyle>
          <a:p>
            <a:r>
              <a:t>„Význačný citát“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1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8532136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ografie - 3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15941.jpg"/>
          <p:cNvSpPr>
            <a:spLocks noGrp="1"/>
          </p:cNvSpPr>
          <p:nvPr>
            <p:ph type="pic" sz="half" idx="21"/>
          </p:nvPr>
        </p:nvSpPr>
        <p:spPr>
          <a:xfrm>
            <a:off x="12084394" y="6161438"/>
            <a:ext cx="12407212" cy="826382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9" name="459.jpg"/>
          <p:cNvSpPr>
            <a:spLocks noGrp="1"/>
          </p:cNvSpPr>
          <p:nvPr>
            <p:ph type="pic" sz="half" idx="22"/>
          </p:nvPr>
        </p:nvSpPr>
        <p:spPr>
          <a:xfrm>
            <a:off x="12191999" y="-5295"/>
            <a:ext cx="12192001" cy="685589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0" name="17155.jpg"/>
          <p:cNvSpPr>
            <a:spLocks noGrp="1"/>
          </p:cNvSpPr>
          <p:nvPr>
            <p:ph type="pic" idx="23"/>
          </p:nvPr>
        </p:nvSpPr>
        <p:spPr>
          <a:xfrm>
            <a:off x="-4189201" y="0"/>
            <a:ext cx="20545002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1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44083890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16595.jpg"/>
          <p:cNvSpPr>
            <a:spLocks noGrp="1"/>
          </p:cNvSpPr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9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05492241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znak podkres sedy.png" descr="znak podkres sedy.png"/>
          <p:cNvPicPr>
            <a:picLocks noChangeAspect="1"/>
          </p:cNvPicPr>
          <p:nvPr/>
        </p:nvPicPr>
        <p:blipFill>
          <a:blip r:embed="rId9">
            <a:alphaModFix amt="6769"/>
            <a:extLst/>
          </a:blip>
          <a:stretch>
            <a:fillRect/>
          </a:stretch>
        </p:blipFill>
        <p:spPr>
          <a:xfrm>
            <a:off x="14210926" y="4725785"/>
            <a:ext cx="12295395" cy="8205927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KKV.png" descr="PKKV.png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1786850" y="12928600"/>
            <a:ext cx="2176037" cy="457416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znak podkres sedy.png" descr="znak podkres sedy.png"/>
          <p:cNvPicPr>
            <a:picLocks noChangeAspect="1"/>
          </p:cNvPicPr>
          <p:nvPr/>
        </p:nvPicPr>
        <p:blipFill>
          <a:blip r:embed="rId9">
            <a:alphaModFix amt="6769"/>
            <a:extLst/>
          </a:blip>
          <a:stretch>
            <a:fillRect/>
          </a:stretch>
        </p:blipFill>
        <p:spPr>
          <a:xfrm>
            <a:off x="14210926" y="4725785"/>
            <a:ext cx="12295395" cy="820592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KKV.png" descr="PKKV.png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1786850" y="12928600"/>
            <a:ext cx="2176037" cy="457416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Název snímku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Název snímku</a:t>
            </a:r>
          </a:p>
        </p:txBody>
      </p:sp>
      <p:sp>
        <p:nvSpPr>
          <p:cNvPr id="7" name="Text úrovně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 s odrážkami na snímku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966448" y="13065506"/>
            <a:ext cx="438405" cy="4826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>
              <a:defRPr sz="2200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63878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</p:sldLayoutIdLst>
  <p:transition spd="slow">
    <p:wipe/>
  </p:transition>
  <p:txStyles>
    <p:titleStyle>
      <a:lvl1pPr marL="0" marR="0" indent="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F448D"/>
          </a:solidFill>
          <a:uFillTx/>
          <a:latin typeface="Montserrat Medium"/>
          <a:ea typeface="Montserrat Medium"/>
          <a:cs typeface="Montserrat Medium"/>
          <a:sym typeface="Montserrat Medium"/>
        </a:defRPr>
      </a:lvl1pPr>
      <a:lvl2pPr marL="0" marR="0" indent="4572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F448D"/>
          </a:solidFill>
          <a:uFillTx/>
          <a:latin typeface="Montserrat Medium"/>
          <a:ea typeface="Montserrat Medium"/>
          <a:cs typeface="Montserrat Medium"/>
          <a:sym typeface="Montserrat Medium"/>
        </a:defRPr>
      </a:lvl2pPr>
      <a:lvl3pPr marL="0" marR="0" indent="9144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F448D"/>
          </a:solidFill>
          <a:uFillTx/>
          <a:latin typeface="Montserrat Medium"/>
          <a:ea typeface="Montserrat Medium"/>
          <a:cs typeface="Montserrat Medium"/>
          <a:sym typeface="Montserrat Medium"/>
        </a:defRPr>
      </a:lvl3pPr>
      <a:lvl4pPr marL="0" marR="0" indent="13716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F448D"/>
          </a:solidFill>
          <a:uFillTx/>
          <a:latin typeface="Montserrat Medium"/>
          <a:ea typeface="Montserrat Medium"/>
          <a:cs typeface="Montserrat Medium"/>
          <a:sym typeface="Montserrat Medium"/>
        </a:defRPr>
      </a:lvl4pPr>
      <a:lvl5pPr marL="0" marR="0" indent="18288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F448D"/>
          </a:solidFill>
          <a:uFillTx/>
          <a:latin typeface="Montserrat Medium"/>
          <a:ea typeface="Montserrat Medium"/>
          <a:cs typeface="Montserrat Medium"/>
          <a:sym typeface="Montserrat Medium"/>
        </a:defRPr>
      </a:lvl5pPr>
      <a:lvl6pPr marL="0" marR="0" indent="22860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F448D"/>
          </a:solidFill>
          <a:uFillTx/>
          <a:latin typeface="Montserrat Medium"/>
          <a:ea typeface="Montserrat Medium"/>
          <a:cs typeface="Montserrat Medium"/>
          <a:sym typeface="Montserrat Medium"/>
        </a:defRPr>
      </a:lvl6pPr>
      <a:lvl7pPr marL="0" marR="0" indent="27432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F448D"/>
          </a:solidFill>
          <a:uFillTx/>
          <a:latin typeface="Montserrat Medium"/>
          <a:ea typeface="Montserrat Medium"/>
          <a:cs typeface="Montserrat Medium"/>
          <a:sym typeface="Montserrat Medium"/>
        </a:defRPr>
      </a:lvl7pPr>
      <a:lvl8pPr marL="0" marR="0" indent="32004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F448D"/>
          </a:solidFill>
          <a:uFillTx/>
          <a:latin typeface="Montserrat Medium"/>
          <a:ea typeface="Montserrat Medium"/>
          <a:cs typeface="Montserrat Medium"/>
          <a:sym typeface="Montserrat Medium"/>
        </a:defRPr>
      </a:lvl8pPr>
      <a:lvl9pPr marL="0" marR="0" indent="36576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F448D"/>
          </a:solidFill>
          <a:uFillTx/>
          <a:latin typeface="Montserrat Medium"/>
          <a:ea typeface="Montserrat Medium"/>
          <a:cs typeface="Montserrat Medium"/>
          <a:sym typeface="Montserrat Medium"/>
        </a:defRPr>
      </a:lvl9pPr>
    </p:titleStyle>
    <p:bodyStyle>
      <a:lvl1pPr marL="256116" marR="0" indent="-256116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sz="2200" b="0" i="0" u="none" strike="noStrike" cap="none" spc="0" baseline="0">
          <a:solidFill>
            <a:srgbClr val="929292"/>
          </a:solidFill>
          <a:uFillTx/>
          <a:latin typeface="Montserrat Medium"/>
          <a:ea typeface="Montserrat Medium"/>
          <a:cs typeface="Montserrat Medium"/>
          <a:sym typeface="Montserrat Medium"/>
        </a:defRPr>
      </a:lvl1pPr>
      <a:lvl2pPr marL="814916" marR="0" indent="-256116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sz="2200" b="0" i="0" u="none" strike="noStrike" cap="none" spc="0" baseline="0">
          <a:solidFill>
            <a:srgbClr val="929292"/>
          </a:solidFill>
          <a:uFillTx/>
          <a:latin typeface="Montserrat Medium"/>
          <a:ea typeface="Montserrat Medium"/>
          <a:cs typeface="Montserrat Medium"/>
          <a:sym typeface="Montserrat Medium"/>
        </a:defRPr>
      </a:lvl2pPr>
      <a:lvl3pPr marL="1373716" marR="0" indent="-256116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sz="2200" b="0" i="0" u="none" strike="noStrike" cap="none" spc="0" baseline="0">
          <a:solidFill>
            <a:srgbClr val="929292"/>
          </a:solidFill>
          <a:uFillTx/>
          <a:latin typeface="Montserrat Medium"/>
          <a:ea typeface="Montserrat Medium"/>
          <a:cs typeface="Montserrat Medium"/>
          <a:sym typeface="Montserrat Medium"/>
        </a:defRPr>
      </a:lvl3pPr>
      <a:lvl4pPr marL="1932516" marR="0" indent="-256116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sz="2200" b="0" i="0" u="none" strike="noStrike" cap="none" spc="0" baseline="0">
          <a:solidFill>
            <a:srgbClr val="929292"/>
          </a:solidFill>
          <a:uFillTx/>
          <a:latin typeface="Montserrat Medium"/>
          <a:ea typeface="Montserrat Medium"/>
          <a:cs typeface="Montserrat Medium"/>
          <a:sym typeface="Montserrat Medium"/>
        </a:defRPr>
      </a:lvl4pPr>
      <a:lvl5pPr marL="2491316" marR="0" indent="-256116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sz="2200" b="0" i="0" u="none" strike="noStrike" cap="none" spc="0" baseline="0">
          <a:solidFill>
            <a:srgbClr val="929292"/>
          </a:solidFill>
          <a:uFillTx/>
          <a:latin typeface="Montserrat Medium"/>
          <a:ea typeface="Montserrat Medium"/>
          <a:cs typeface="Montserrat Medium"/>
          <a:sym typeface="Montserrat Medium"/>
        </a:defRPr>
      </a:lvl5pPr>
      <a:lvl6pPr marL="3050116" marR="0" indent="-256116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sz="2200" b="0" i="0" u="none" strike="noStrike" cap="none" spc="0" baseline="0">
          <a:solidFill>
            <a:srgbClr val="929292"/>
          </a:solidFill>
          <a:uFillTx/>
          <a:latin typeface="Montserrat Medium"/>
          <a:ea typeface="Montserrat Medium"/>
          <a:cs typeface="Montserrat Medium"/>
          <a:sym typeface="Montserrat Medium"/>
        </a:defRPr>
      </a:lvl6pPr>
      <a:lvl7pPr marL="3608916" marR="0" indent="-256116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sz="2200" b="0" i="0" u="none" strike="noStrike" cap="none" spc="0" baseline="0">
          <a:solidFill>
            <a:srgbClr val="929292"/>
          </a:solidFill>
          <a:uFillTx/>
          <a:latin typeface="Montserrat Medium"/>
          <a:ea typeface="Montserrat Medium"/>
          <a:cs typeface="Montserrat Medium"/>
          <a:sym typeface="Montserrat Medium"/>
        </a:defRPr>
      </a:lvl7pPr>
      <a:lvl8pPr marL="4167716" marR="0" indent="-256116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sz="2200" b="0" i="0" u="none" strike="noStrike" cap="none" spc="0" baseline="0">
          <a:solidFill>
            <a:srgbClr val="929292"/>
          </a:solidFill>
          <a:uFillTx/>
          <a:latin typeface="Montserrat Medium"/>
          <a:ea typeface="Montserrat Medium"/>
          <a:cs typeface="Montserrat Medium"/>
          <a:sym typeface="Montserrat Medium"/>
        </a:defRPr>
      </a:lvl8pPr>
      <a:lvl9pPr marL="4726516" marR="0" indent="-256116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sz="2200" b="0" i="0" u="none" strike="noStrike" cap="none" spc="0" baseline="0">
          <a:solidFill>
            <a:srgbClr val="929292"/>
          </a:solidFill>
          <a:uFillTx/>
          <a:latin typeface="Montserrat Medium"/>
          <a:ea typeface="Montserrat Medium"/>
          <a:cs typeface="Montserrat Medium"/>
          <a:sym typeface="Montserrat Medium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4C067F-6C9F-42BE-93D2-EF062C387BCE}"/>
              </a:ext>
            </a:extLst>
          </p:cNvPr>
          <p:cNvSpPr txBox="1">
            <a:spLocks/>
          </p:cNvSpPr>
          <p:nvPr/>
        </p:nvSpPr>
        <p:spPr>
          <a:xfrm>
            <a:off x="745067" y="2959934"/>
            <a:ext cx="22055664" cy="5172256"/>
          </a:xfrm>
          <a:prstGeom prst="rect">
            <a:avLst/>
          </a:prstGeom>
        </p:spPr>
        <p:txBody>
          <a:bodyPr/>
          <a:lstStyle>
            <a:lvl1pPr marL="2561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marL="8149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marL="13737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marL="19325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marL="24913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marL="30501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marL="36089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marL="41677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marL="47265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pPr marL="0" marR="0" lvl="0" indent="0" algn="l" defTabSz="2438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None/>
              <a:tabLst/>
              <a:defRPr/>
            </a:pPr>
            <a:endParaRPr kumimoji="0" lang="cs-CZ" sz="3600" b="0" i="0" u="none" strike="noStrike" kern="0" cap="none" spc="0" normalizeH="0" baseline="0" noProof="0" dirty="0">
              <a:ln>
                <a:noFill/>
              </a:ln>
              <a:solidFill>
                <a:srgbClr val="929292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Montserrat Medium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3539B8C4-C62C-4C80-8D2D-3E944908BF79}"/>
              </a:ext>
            </a:extLst>
          </p:cNvPr>
          <p:cNvSpPr txBox="1"/>
          <p:nvPr/>
        </p:nvSpPr>
        <p:spPr>
          <a:xfrm>
            <a:off x="2201333" y="6654307"/>
            <a:ext cx="20980400" cy="17645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571500" marR="0" lvl="0" indent="-5715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cs-CZ" sz="3600" b="0" i="0" u="none" strike="noStrike" kern="0" cap="none" spc="0" normalizeH="0" baseline="0" noProof="0" dirty="0">
              <a:ln>
                <a:noFill/>
              </a:ln>
              <a:solidFill>
                <a:srgbClr val="0076BA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Montserrat Medium"/>
            </a:endParaRP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3600" b="0" i="0" u="none" strike="noStrike" kern="0" cap="none" spc="0" normalizeH="0" baseline="0" noProof="0" dirty="0">
              <a:ln>
                <a:noFill/>
              </a:ln>
              <a:solidFill>
                <a:srgbClr val="5E5E5E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Montserrat Medium"/>
            </a:endParaRP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3600" b="0" i="0" u="none" strike="noStrike" kern="0" cap="none" spc="0" normalizeH="0" baseline="0" noProof="0" dirty="0">
              <a:ln>
                <a:noFill/>
              </a:ln>
              <a:solidFill>
                <a:srgbClr val="5E5E5E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Montserrat Medium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FC0AFBD-C4FA-4E06-A063-06F5B2139561}"/>
              </a:ext>
            </a:extLst>
          </p:cNvPr>
          <p:cNvSpPr txBox="1"/>
          <p:nvPr/>
        </p:nvSpPr>
        <p:spPr>
          <a:xfrm>
            <a:off x="191610" y="2178975"/>
            <a:ext cx="23447323" cy="1044388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857250" marR="0" lvl="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48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Montserrat Medium"/>
              </a:rPr>
              <a:t>Mám SW GINIS (</a:t>
            </a:r>
            <a:r>
              <a:rPr kumimoji="0" lang="cs-CZ" sz="4800" b="0" i="0" u="none" strike="noStrike" kern="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Montserrat Medium"/>
              </a:rPr>
              <a:t>účto</a:t>
            </a:r>
            <a:r>
              <a:rPr kumimoji="0" lang="cs-CZ" sz="48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Montserrat Medium"/>
              </a:rPr>
              <a:t> i mzdy)</a:t>
            </a:r>
          </a:p>
          <a:p>
            <a:pPr marL="857250" marR="0" lvl="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4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 mám postupovat?</a:t>
            </a:r>
          </a:p>
          <a:p>
            <a:pPr marL="1795463" marR="0" lvl="0" indent="-938213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cs-CZ" sz="4800" b="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Montserrat Medium"/>
              </a:rPr>
              <a:t>Počkat na společný postup ze strany PKKV, který se nyní vyjednává s dodavatelem SW GINIS, což znamená sjednocení SW řešení GINIS, servisních podmínek, tedy</a:t>
            </a:r>
            <a:r>
              <a:rPr lang="cs-CZ" sz="4800" dirty="0">
                <a:solidFill>
                  <a:srgbClr val="929292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servisní smlouvy na upgrady u systému </a:t>
            </a:r>
            <a:r>
              <a:rPr lang="cs-CZ" sz="4800" dirty="0" err="1">
                <a:solidFill>
                  <a:srgbClr val="929292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Ginis</a:t>
            </a:r>
            <a:r>
              <a:rPr lang="cs-CZ" sz="4800" dirty="0">
                <a:solidFill>
                  <a:srgbClr val="929292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sz="4800" dirty="0" err="1">
                <a:solidFill>
                  <a:srgbClr val="929292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Gordic</a:t>
            </a:r>
            <a:r>
              <a:rPr lang="cs-CZ" sz="4800" dirty="0">
                <a:solidFill>
                  <a:srgbClr val="929292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), dokoupení modulů, povýšení na SQL verze, propojení s </a:t>
            </a:r>
            <a:r>
              <a:rPr lang="cs-CZ" sz="4800" dirty="0" err="1">
                <a:solidFill>
                  <a:srgbClr val="929292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Croseem</a:t>
            </a:r>
            <a:r>
              <a:rPr lang="cs-CZ" sz="4800" dirty="0">
                <a:solidFill>
                  <a:srgbClr val="929292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KDF, KOF, pokladna, propojení s </a:t>
            </a:r>
            <a:r>
              <a:rPr lang="cs-CZ" sz="4800" dirty="0" err="1">
                <a:solidFill>
                  <a:srgbClr val="929292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Geovapem</a:t>
            </a:r>
            <a:r>
              <a:rPr lang="cs-CZ" sz="4800" dirty="0">
                <a:solidFill>
                  <a:srgbClr val="929292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ISDOC faktury  - více funkcionalit za méně peněz, zajištění maximálního využití SW, efektivity procesů</a:t>
            </a:r>
          </a:p>
          <a:p>
            <a:pPr marL="1771650" lvl="0" indent="-914400">
              <a:buFont typeface="+mj-lt"/>
              <a:buAutoNum type="arabicPeriod"/>
              <a:defRPr/>
            </a:pPr>
            <a:r>
              <a:rPr lang="cs-CZ" sz="4800" dirty="0">
                <a:solidFill>
                  <a:srgbClr val="929292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Možnost přejít na metodickou pomoc PKKV – jednotná metodická pomoc</a:t>
            </a:r>
          </a:p>
          <a:p>
            <a:pPr marL="1771650" lvl="0" indent="-914400">
              <a:buFont typeface="+mj-lt"/>
              <a:buAutoNum type="arabicPeriod"/>
              <a:defRPr/>
            </a:pPr>
            <a:r>
              <a:rPr lang="cs-CZ" sz="4800" dirty="0">
                <a:solidFill>
                  <a:srgbClr val="929292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Možnost migrace databáze na TC KV – vyšší standard zabezpečení dat</a:t>
            </a:r>
          </a:p>
          <a:p>
            <a:pPr marL="1771650" lvl="0" indent="-914400">
              <a:buFont typeface="+mj-lt"/>
              <a:buAutoNum type="arabicPeriod"/>
              <a:defRPr/>
            </a:pPr>
            <a:r>
              <a:rPr lang="cs-CZ" sz="4800" dirty="0">
                <a:solidFill>
                  <a:srgbClr val="929292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Možná úspora finančních prostředků – cena z veřejné soutěže je nižší, než současné ceny, které platí organizace</a:t>
            </a:r>
          </a:p>
          <a:p>
            <a:pPr marL="1771650" lvl="0" indent="-914400">
              <a:buFont typeface="+mj-lt"/>
              <a:buAutoNum type="arabicPeriod"/>
              <a:defRPr/>
            </a:pPr>
            <a:r>
              <a:rPr lang="cs-CZ" sz="4800" dirty="0">
                <a:solidFill>
                  <a:srgbClr val="929292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Předvídatelnost cen</a:t>
            </a:r>
          </a:p>
          <a:p>
            <a:pPr marL="1771650" lvl="0" indent="-914400">
              <a:buFont typeface="+mj-lt"/>
              <a:buAutoNum type="arabicPeriod"/>
              <a:defRPr/>
            </a:pPr>
            <a:r>
              <a:rPr lang="cs-CZ" sz="4800" dirty="0">
                <a:solidFill>
                  <a:srgbClr val="929292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Lze řešit zastupitelnost </a:t>
            </a:r>
            <a:r>
              <a:rPr lang="cs-CZ" sz="4800" dirty="0" err="1">
                <a:solidFill>
                  <a:srgbClr val="929292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účto</a:t>
            </a:r>
            <a:r>
              <a:rPr lang="cs-CZ" sz="4800" dirty="0">
                <a:solidFill>
                  <a:srgbClr val="929292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 mzdy u PKKV</a:t>
            </a:r>
          </a:p>
        </p:txBody>
      </p:sp>
      <p:sp>
        <p:nvSpPr>
          <p:cNvPr id="7" name="Jak nás vidí zákazník">
            <a:extLst>
              <a:ext uri="{FF2B5EF4-FFF2-40B4-BE49-F238E27FC236}">
                <a16:creationId xmlns:a16="http://schemas.microsoft.com/office/drawing/2014/main" id="{E856A541-8714-41D3-A91C-FC405FF7B9B7}"/>
              </a:ext>
            </a:extLst>
          </p:cNvPr>
          <p:cNvSpPr txBox="1">
            <a:spLocks noGrp="1"/>
          </p:cNvSpPr>
          <p:nvPr/>
        </p:nvSpPr>
        <p:spPr>
          <a:xfrm>
            <a:off x="745067" y="311439"/>
            <a:ext cx="21844000" cy="155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50800" tIns="50800" rIns="50800" bIns="50800" anchor="b">
            <a:normAutofit/>
          </a:bodyPr>
          <a:lstStyle>
            <a:lvl1pPr marL="0" marR="0" indent="0" algn="l" defTabSz="825500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400" b="0" i="0" u="none" strike="noStrike" cap="none" spc="-252" baseline="0">
                <a:solidFill>
                  <a:srgbClr val="0F448D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marL="8149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marL="13737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marL="19325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marL="24913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marL="30501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marL="36089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marL="41677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marL="47265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pPr marL="0" marR="0" lvl="0" indent="0" algn="l" defTabSz="825500" rtl="0" eaLnBrk="1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Varianta č. 3</a:t>
            </a:r>
            <a:endParaRPr kumimoji="0" lang="cs-CZ" sz="8400" b="0" i="0" u="none" strike="noStrike" kern="0" cap="none" spc="-252" normalizeH="0" baseline="0" noProof="0" dirty="0">
              <a:ln>
                <a:noFill/>
              </a:ln>
              <a:solidFill>
                <a:srgbClr val="0F448D"/>
              </a:solidFill>
              <a:effectLst/>
              <a:uLnTx/>
              <a:uFillTx/>
              <a:latin typeface="Montserrat Medium"/>
              <a:sym typeface="Montserrat Medium"/>
            </a:endParaRPr>
          </a:p>
        </p:txBody>
      </p:sp>
    </p:spTree>
    <p:extLst>
      <p:ext uri="{BB962C8B-B14F-4D97-AF65-F5344CB8AC3E}">
        <p14:creationId xmlns:p14="http://schemas.microsoft.com/office/powerpoint/2010/main" val="1086588690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23_ColorGradient">
  <a:themeElements>
    <a:clrScheme name="22_ColorGradient">
      <a:dk1>
        <a:srgbClr val="810092"/>
      </a:dk1>
      <a:lt1>
        <a:srgbClr val="929292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2_ColorGradient">
      <a:majorFont>
        <a:latin typeface="Avenir Next Demi Bold"/>
        <a:ea typeface="Avenir Next Demi Bold"/>
        <a:cs typeface="Avenir Next Demi Bold"/>
      </a:majorFont>
      <a:minorFont>
        <a:latin typeface="Montserrat ExtraBold"/>
        <a:ea typeface="Montserrat ExtraBold"/>
        <a:cs typeface="Montserrat ExtraBold"/>
      </a:minorFont>
    </a:fontScheme>
    <a:fmtScheme name="22_Color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500" b="0" i="0" u="none" strike="noStrike" cap="all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Montserrat Medium"/>
            <a:ea typeface="Montserrat Medium"/>
            <a:cs typeface="Montserrat Medium"/>
            <a:sym typeface="Montserra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929292"/>
            </a:solidFill>
            <a:effectLst/>
            <a:uFillTx/>
            <a:latin typeface="Montserrat Medium"/>
            <a:ea typeface="Montserrat Medium"/>
            <a:cs typeface="Montserrat Medium"/>
            <a:sym typeface="Montserra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2_ColorGradient">
  <a:themeElements>
    <a:clrScheme name="22_ColorGradien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2_ColorGradient">
      <a:majorFont>
        <a:latin typeface="Avenir Next Demi Bold"/>
        <a:ea typeface="Avenir Next Demi Bold"/>
        <a:cs typeface="Avenir Next Demi Bold"/>
      </a:majorFont>
      <a:minorFont>
        <a:latin typeface="Montserrat ExtraBold"/>
        <a:ea typeface="Montserrat ExtraBold"/>
        <a:cs typeface="Montserrat ExtraBold"/>
      </a:minorFont>
    </a:fontScheme>
    <a:fmtScheme name="22_Color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500" b="0" i="0" u="none" strike="noStrike" cap="all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Montserrat Medium"/>
            <a:ea typeface="Montserrat Medium"/>
            <a:cs typeface="Montserrat Medium"/>
            <a:sym typeface="Montserra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929292"/>
            </a:solidFill>
            <a:effectLst/>
            <a:uFillTx/>
            <a:latin typeface="Montserrat Medium"/>
            <a:ea typeface="Montserrat Medium"/>
            <a:cs typeface="Montserrat Medium"/>
            <a:sym typeface="Montserra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6344</TotalTime>
  <Words>142</Words>
  <Application>Microsoft Office PowerPoint</Application>
  <PresentationFormat>Vlastní</PresentationFormat>
  <Paragraphs>10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11" baseType="lpstr">
      <vt:lpstr>Avenir Next Demi Bold</vt:lpstr>
      <vt:lpstr>Avenir Next Medium</vt:lpstr>
      <vt:lpstr>Avenir Next Regular</vt:lpstr>
      <vt:lpstr>Calibri</vt:lpstr>
      <vt:lpstr>Helvetica Neue</vt:lpstr>
      <vt:lpstr>Montserrat ExtraBold</vt:lpstr>
      <vt:lpstr>Montserrat Medium</vt:lpstr>
      <vt:lpstr>Montserrat Regular</vt:lpstr>
      <vt:lpstr>Wingdings</vt:lpstr>
      <vt:lpstr>23_ColorGradient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Fakta, výsledky, cíle</dc:title>
  <dc:creator>Šerák Ladislav</dc:creator>
  <cp:lastModifiedBy>Kurková Kateřina</cp:lastModifiedBy>
  <cp:revision>458</cp:revision>
  <dcterms:modified xsi:type="dcterms:W3CDTF">2024-03-12T09:55:18Z</dcterms:modified>
</cp:coreProperties>
</file>